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4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762" y="-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943835"/>
            <a:ext cx="9900055" cy="326243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kumimoji="1" lang="en-US" altLang="ja-JP" sz="88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kumimoji="1" lang="ja-JP" altLang="en-US" sz="11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763815"/>
            <a:ext cx="9900055" cy="3262432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kumimoji="1" lang="en-US" altLang="ja-JP" sz="88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kumimoji="1" lang="ja-JP" altLang="en-US" sz="11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240694" y="552103"/>
            <a:ext cx="4979256" cy="5964110"/>
            <a:chOff x="3438549" y="2973387"/>
            <a:chExt cx="2008438" cy="2405691"/>
          </a:xfrm>
        </p:grpSpPr>
        <p:sp>
          <p:nvSpPr>
            <p:cNvPr id="21" name="円/楕円 20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23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アーチ 31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39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アーチ 35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アーチ 36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40226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本日の受付は終了しました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640744" y="431395"/>
            <a:ext cx="4179156" cy="5005758"/>
            <a:chOff x="3438549" y="2973387"/>
            <a:chExt cx="2008438" cy="2405691"/>
          </a:xfrm>
        </p:grpSpPr>
        <p:sp>
          <p:nvSpPr>
            <p:cNvPr id="22" name="円/楕円 21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24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アーチ 32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39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アーチ 36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アーチ 37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553540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本日の受付は終了しました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193194" y="1489110"/>
            <a:ext cx="3074256" cy="3682318"/>
            <a:chOff x="3438549" y="2973387"/>
            <a:chExt cx="2008438" cy="2405691"/>
          </a:xfrm>
        </p:grpSpPr>
        <p:sp>
          <p:nvSpPr>
            <p:cNvPr id="41" name="円/楕円 40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43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アーチ 51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58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アーチ 55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アーチ 56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15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46120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ご来院有難うございます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本日の受付は終了しました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193194" y="1489110"/>
            <a:ext cx="3074256" cy="3682318"/>
            <a:chOff x="3438549" y="2973387"/>
            <a:chExt cx="2008438" cy="2405691"/>
          </a:xfrm>
        </p:grpSpPr>
        <p:sp>
          <p:nvSpPr>
            <p:cNvPr id="24" name="円/楕円 23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26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58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65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pop391_本日の受付は終了しました</dc:title>
  <dc:subject>pop391_本日の受付は終了しました</dc:subject>
  <dc:creator>http://www.digipot.net</dc:creator>
  <cp:lastModifiedBy/>
  <cp:revision>1</cp:revision>
  <dcterms:created xsi:type="dcterms:W3CDTF">2014-07-23T06:25:00Z</dcterms:created>
  <dcterms:modified xsi:type="dcterms:W3CDTF">2014-09-21T00:51:15Z</dcterms:modified>
  <cp:version>1</cp:version>
</cp:coreProperties>
</file>